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71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</a:blip>
          <a:srcRect/>
          <a:stretch>
            <a:fillRect t="-1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200">
                  <a:alpha val="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ВОЙНА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95600"/>
            <a:ext cx="4114800" cy="3086100"/>
          </a:xfrm>
          <a:prstGeom prst="rect">
            <a:avLst/>
          </a:prstGeom>
          <a:noFill/>
        </p:spPr>
      </p:pic>
      <p:pic>
        <p:nvPicPr>
          <p:cNvPr id="2051" name="Picture 3" descr="C:\Users\user\Desktop\1304181526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4384" y="2895600"/>
            <a:ext cx="4659616" cy="3124200"/>
          </a:xfrm>
          <a:prstGeom prst="rect">
            <a:avLst/>
          </a:prstGeom>
          <a:noFill/>
        </p:spPr>
      </p:pic>
      <p:pic>
        <p:nvPicPr>
          <p:cNvPr id="2052" name="Picture 4" descr="C:\Users\user\Desktop\i.jpg"/>
          <p:cNvPicPr>
            <a:picLocks noChangeAspect="1" noChangeArrowheads="1"/>
          </p:cNvPicPr>
          <p:nvPr/>
        </p:nvPicPr>
        <p:blipFill>
          <a:blip r:embed="rId5" cstate="print"/>
          <a:srcRect b="25709"/>
          <a:stretch>
            <a:fillRect/>
          </a:stretch>
        </p:blipFill>
        <p:spPr bwMode="auto">
          <a:xfrm>
            <a:off x="2209800" y="838200"/>
            <a:ext cx="41910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9\чуприна мих.герас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7200631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C:\Users\user\Desktop\фото\фотки дети\1\SDC1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28600"/>
            <a:ext cx="1466850" cy="195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фото\фотки дети\SDC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188595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C:\Users\user\Desktop\9\Денисен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"/>
            <a:ext cx="4419600" cy="589279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9\зим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4724400" cy="57049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67" name="Picture 3" descr="C:\Users\user\Desktop\фото\фотки дети\1\SDC10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28600"/>
            <a:ext cx="1409700" cy="187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9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33400"/>
            <a:ext cx="3645750" cy="541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1" name="Picture 3" descr="C:\Users\user\Desktop\фото\фотки дети\1\SDC1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447800" cy="193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9\Копия мф лют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3440906" cy="60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5" name="Picture 3" descr="C:\Users\user\Desktop\фото\фотки дети\SDC1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28600"/>
            <a:ext cx="142875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9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687049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3" name="Picture 3" descr="C:\Users\user\Desktop\фото\фотки дети\SDC10002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81000"/>
            <a:ext cx="1676400" cy="223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O5cZjgPrEX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31" y="685800"/>
            <a:ext cx="8061669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8229600" cy="1470025"/>
          </a:xfrm>
          <a:prstGeom prst="roundRect">
            <a:avLst/>
          </a:prstGeom>
          <a:gradFill flip="none" rotWithShape="1">
            <a:gsLst>
              <a:gs pos="0">
                <a:srgbClr val="FFF200">
                  <a:alpha val="100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63500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sz="5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858000" cy="1752600"/>
          </a:xfrm>
          <a:prstGeom prst="roundRect">
            <a:avLst/>
          </a:prstGeom>
          <a:gradFill flip="none" rotWithShape="1">
            <a:gsLst>
              <a:gs pos="0">
                <a:srgbClr val="FFF200">
                  <a:alpha val="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3458"/>
            <a:ext cx="5334000" cy="3524671"/>
          </a:xfrm>
          <a:prstGeom prst="rect">
            <a:avLst/>
          </a:prstGeom>
          <a:noFill/>
        </p:spPr>
      </p:pic>
      <p:pic>
        <p:nvPicPr>
          <p:cNvPr id="3" name="Picture 2" descr="C:\Users\user\Desktop\13041815753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04800"/>
            <a:ext cx="5236009" cy="3411210"/>
          </a:xfrm>
          <a:prstGeom prst="rect">
            <a:avLst/>
          </a:prstGeom>
          <a:noFill/>
        </p:spPr>
      </p:pic>
      <p:pic>
        <p:nvPicPr>
          <p:cNvPr id="1027" name="Picture 3" descr="C:\Users\user\Desktop\otdahni.ru_1304700565_4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810000"/>
            <a:ext cx="3505200" cy="2623892"/>
          </a:xfrm>
          <a:prstGeom prst="rect">
            <a:avLst/>
          </a:prstGeom>
          <a:noFill/>
        </p:spPr>
      </p:pic>
      <p:pic>
        <p:nvPicPr>
          <p:cNvPr id="1028" name="Picture 4" descr="C:\Users\user\Desktop\0_899f6_d3ca1cf7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3733800"/>
            <a:ext cx="4724400" cy="2604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Rect">
            <a:avLst>
              <a:gd name="adj" fmla="val 2666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fabdfa91a54f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1000" y="228600"/>
            <a:ext cx="1219200" cy="1219200"/>
          </a:xfrm>
          <a:prstGeom prst="rect">
            <a:avLst/>
          </a:prstGeom>
        </p:spPr>
      </p:pic>
      <p:pic>
        <p:nvPicPr>
          <p:cNvPr id="3074" name="Picture 2" descr="C:\Users\user\Desktop\0_72ca0_3e68166a_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7658291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39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5410200" cy="35523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Users\user\Desktop\27e5516a893e1194fff3e2ff0cbcb3d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814730"/>
            <a:ext cx="4755109" cy="30432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3212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5275"/>
            <a:ext cx="7620000" cy="6267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800x600_RhTJ0wleAZi257301Z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4762500" cy="3171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 descr="C:\Users\user\Desktop\img-20140425104555-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505200"/>
            <a:ext cx="5553266" cy="3124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7848600" cy="588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9\1402130003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7772400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Спасибо деду за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cs typeface="Kokila" pitchFamily="34" charset="0"/>
              </a:rPr>
              <a:t>П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cs typeface="Kokila" pitchFamily="34" charset="0"/>
              </a:rPr>
              <a:t>обеду</a:t>
            </a:r>
            <a:endParaRPr lang="ru-RU" b="1" dirty="0">
              <a:solidFill>
                <a:srgbClr val="C00000"/>
              </a:solidFill>
              <a:latin typeface="Book Antiqua" pitchFamily="18" charset="0"/>
              <a:cs typeface="Kokila" pitchFamily="34" charset="0"/>
            </a:endParaRPr>
          </a:p>
        </p:txBody>
      </p:sp>
      <p:pic>
        <p:nvPicPr>
          <p:cNvPr id="14339" name="Picture 3" descr="C:\Users\user\Desktop\9\emblema-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0" y="984250"/>
            <a:ext cx="5080000" cy="4889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6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                                           ВОЙНА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деду за Победу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44</cp:revision>
  <dcterms:created xsi:type="dcterms:W3CDTF">2014-07-29T09:23:38Z</dcterms:created>
  <dcterms:modified xsi:type="dcterms:W3CDTF">2015-03-25T16:36:42Z</dcterms:modified>
</cp:coreProperties>
</file>